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60" r:id="rId2"/>
    <p:sldId id="258" r:id="rId3"/>
    <p:sldId id="261" r:id="rId4"/>
    <p:sldId id="262" r:id="rId5"/>
    <p:sldId id="282" r:id="rId6"/>
    <p:sldId id="283" r:id="rId7"/>
    <p:sldId id="265" r:id="rId8"/>
    <p:sldId id="266" r:id="rId9"/>
    <p:sldId id="269" r:id="rId10"/>
    <p:sldId id="275" r:id="rId11"/>
    <p:sldId id="268" r:id="rId12"/>
    <p:sldId id="273" r:id="rId13"/>
    <p:sldId id="277" r:id="rId14"/>
    <p:sldId id="278" r:id="rId15"/>
    <p:sldId id="279" r:id="rId16"/>
    <p:sldId id="276" r:id="rId17"/>
    <p:sldId id="28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e" initials="c" lastIdx="2" clrIdx="0">
    <p:extLst>
      <p:ext uri="{19B8F6BF-5375-455C-9EA6-DF929625EA0E}">
        <p15:presenceInfo xmlns:p15="http://schemas.microsoft.com/office/powerpoint/2012/main" userId="a69fb2b657dbc7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699FF"/>
    <a:srgbClr val="6BADAD"/>
    <a:srgbClr val="D0C9D9"/>
    <a:srgbClr val="B5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C994-819F-469E-BB78-C8DB75AB86F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86C66-B5B7-4952-A26D-9F53E9B41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6BAF-34A2-4ED5-B889-8B2ADEC379B0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BC5D6-1A8E-49C6-9220-A40BCF42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39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DB74E81-D571-43AC-B36D-3FE6DD1B15DC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1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B56E-4317-4C11-A6BE-6D51A531955E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2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5E39-6652-49CB-8820-5C6C5BD58087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0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3807B-B84B-42EA-9E41-44CEE85AA793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4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1AE1-EDC6-4CCA-8EBB-7F1473F92BE1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2E8B-4CEA-4C3A-A779-F00D518F3359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D4C3-6DD0-43B6-84EE-70EDD303109B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47D9-D8D9-4D80-8178-44E0CFA558FE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DEF8F-D5FD-4DF2-9ABC-2D226208D3CC}" type="datetime1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6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D3D1-4929-4C11-BC38-06075BCC650F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5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E7C9535-8D19-42FA-8EE1-F08BC9BAB6AF}" type="datetime1">
              <a:rPr lang="en-US" smtClean="0"/>
              <a:t>7/16/2024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6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40870F4-C7D7-4E63-B41C-EB6EB3A5CE6B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90A53EF-342A-457E-98F7-11E3B98A1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963" y="858982"/>
            <a:ext cx="766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Features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74963" y="1967345"/>
            <a:ext cx="7952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Advanced </a:t>
            </a:r>
            <a:r>
              <a:rPr lang="en-US" sz="2400" dirty="0"/>
              <a:t>UI </a:t>
            </a:r>
            <a:r>
              <a:rPr lang="en-US" sz="2400" dirty="0" smtClean="0"/>
              <a:t>customization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 Weather news </a:t>
            </a:r>
            <a:r>
              <a:rPr lang="en-US" sz="2400" dirty="0"/>
              <a:t>section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Automatic location based weather </a:t>
            </a:r>
            <a:r>
              <a:rPr lang="en-US" sz="2400" dirty="0" smtClean="0"/>
              <a:t>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More </a:t>
            </a:r>
            <a:r>
              <a:rPr lang="en-US" sz="2400" dirty="0" smtClean="0"/>
              <a:t> </a:t>
            </a:r>
            <a:r>
              <a:rPr lang="en-US" sz="2400" dirty="0"/>
              <a:t>features such as weather alert,feels </a:t>
            </a:r>
            <a:r>
              <a:rPr lang="en-US" sz="2400" dirty="0" smtClean="0"/>
              <a:t>like temperure,</a:t>
            </a:r>
          </a:p>
          <a:p>
            <a:r>
              <a:rPr lang="en-US" sz="2400" dirty="0" smtClean="0"/>
              <a:t>Wind speed, radar map etc.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27" y="1505313"/>
            <a:ext cx="3435797" cy="23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</a:rPr>
              <a:t>Tools and technologies</a:t>
            </a:r>
            <a:endParaRPr lang="en-US" sz="3600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451859"/>
              </p:ext>
            </p:extLst>
          </p:nvPr>
        </p:nvGraphicFramePr>
        <p:xfrm>
          <a:off x="124691" y="1962613"/>
          <a:ext cx="6601546" cy="3476470"/>
        </p:xfrm>
        <a:graphic>
          <a:graphicData uri="http://schemas.openxmlformats.org/drawingml/2006/table">
            <a:tbl>
              <a:tblPr/>
              <a:tblGrid>
                <a:gridCol w="2868986">
                  <a:extLst>
                    <a:ext uri="{9D8B030D-6E8A-4147-A177-3AD203B41FA5}">
                      <a16:colId xmlns:a16="http://schemas.microsoft.com/office/drawing/2014/main" val="1277512972"/>
                    </a:ext>
                  </a:extLst>
                </a:gridCol>
                <a:gridCol w="3732560">
                  <a:extLst>
                    <a:ext uri="{9D8B030D-6E8A-4147-A177-3AD203B41FA5}">
                      <a16:colId xmlns:a16="http://schemas.microsoft.com/office/drawing/2014/main" val="3477346555"/>
                    </a:ext>
                  </a:extLst>
                </a:gridCol>
              </a:tblGrid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Description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type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1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15772"/>
                  </a:ext>
                </a:extLst>
              </a:tr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Operating</a:t>
                      </a:r>
                      <a:r>
                        <a:rPr lang="en-US" baseline="0" dirty="0" smtClean="0">
                          <a:effectLst/>
                        </a:rPr>
                        <a:t> system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Windows 64-bit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2gb ram </a:t>
                      </a:r>
                      <a:endParaRPr lang="en-US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32029"/>
                  </a:ext>
                </a:extLst>
              </a:tr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Language</a:t>
                      </a:r>
                      <a:endParaRPr lang="en-US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6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Html,css</a:t>
                      </a:r>
                      <a:r>
                        <a:rPr lang="en-US" baseline="0" dirty="0" smtClean="0">
                          <a:effectLst/>
                        </a:rPr>
                        <a:t> and js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95203"/>
                  </a:ext>
                </a:extLst>
              </a:tr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IDE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Visual</a:t>
                      </a:r>
                      <a:r>
                        <a:rPr lang="en-US" baseline="0" dirty="0" smtClean="0">
                          <a:effectLst/>
                        </a:rPr>
                        <a:t> studio code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05116"/>
                  </a:ext>
                </a:extLst>
              </a:tr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API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6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</a:rPr>
                        <a:t>OPEN</a:t>
                      </a:r>
                      <a:r>
                        <a:rPr lang="en-US" baseline="0" dirty="0" smtClean="0">
                          <a:effectLst/>
                        </a:rPr>
                        <a:t> WEATHER API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89235"/>
                  </a:ext>
                </a:extLst>
              </a:tr>
              <a:tr h="566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76200" marR="7620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8063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2220686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3" descr="https://lh6.googleusercontent.com/pnTca7xXK1RQUTuQjPPxA4hYXGHMj_dr8qeoW-vGA0dHNwz8sWriMrJqUFce1fOOtN4uOiq2ulVxNS34o0bZcVz5zBuhl3HyyXlL26KNK206JixFmCWZn63srLF6DR151Bo5aEVmmRw9nLKNmzgVr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51" y="2496457"/>
            <a:ext cx="4775083" cy="26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654739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75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-112295" y="-32084"/>
            <a:ext cx="314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System  Design: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02" y="-32084"/>
            <a:ext cx="4774780" cy="67148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640884"/>
            <a:ext cx="2926080" cy="1397039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1">
                    <a:alpha val="25000"/>
                  </a:schemeClr>
                </a:solidFill>
              </a:rPr>
              <a:t>9</a:t>
            </a:r>
            <a:endParaRPr lang="en-US" sz="6000" b="1" dirty="0">
              <a:solidFill>
                <a:schemeClr val="tx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7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53EF-342A-457E-98F7-11E3B98A1EA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" y="0"/>
            <a:ext cx="121983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evolutionizing </a:t>
            </a:r>
            <a:r>
              <a:rPr lang="en-US" dirty="0"/>
              <a:t>weather information interaction through our app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Real-time updates, accurate forecasts, and user-friendly </a:t>
            </a:r>
            <a:r>
              <a:rPr lang="en-US" dirty="0" smtClean="0"/>
              <a:t>design.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 of  Open Weather API for enhanced accessibility.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Commitment </a:t>
            </a:r>
            <a:r>
              <a:rPr lang="en-US" dirty="0"/>
              <a:t>to continuous improvement for user satisfaction and smarter daily planning.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5920" y="5599321"/>
            <a:ext cx="2926080" cy="1397039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1">
                    <a:alpha val="25000"/>
                  </a:schemeClr>
                </a:solidFill>
              </a:rPr>
              <a:t>12</a:t>
            </a:r>
            <a:endParaRPr lang="en-US" sz="6000" b="1" dirty="0">
              <a:solidFill>
                <a:schemeClr val="tx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68585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17267" y="1094129"/>
            <a:ext cx="7526252" cy="3980927"/>
            <a:chOff x="334603" y="1006176"/>
            <a:chExt cx="7526252" cy="3980927"/>
          </a:xfrm>
        </p:grpSpPr>
        <p:sp>
          <p:nvSpPr>
            <p:cNvPr id="10" name="Rectangle 9"/>
            <p:cNvSpPr/>
            <p:nvPr/>
          </p:nvSpPr>
          <p:spPr>
            <a:xfrm rot="20069317">
              <a:off x="334603" y="1006176"/>
              <a:ext cx="7526252" cy="398092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8489" y="2165643"/>
              <a:ext cx="3859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accent1">
                      <a:lumMod val="50000"/>
                    </a:schemeClr>
                  </a:solidFill>
                </a:rPr>
                <a:t>LIVE WEATHER</a:t>
              </a:r>
              <a:endParaRPr lang="en-US" sz="4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8673" y="3407813"/>
              <a:ext cx="32186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Submitted By:</a:t>
              </a:r>
            </a:p>
            <a:p>
              <a:pPr algn="ctr"/>
              <a:r>
                <a:rPr 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Asim paudel(020-308)</a:t>
              </a:r>
            </a:p>
            <a:p>
              <a:pPr algn="ctr"/>
              <a:r>
                <a:rPr 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Nabin dahal(020-347)</a:t>
              </a:r>
            </a:p>
            <a:p>
              <a:pPr algn="ctr"/>
              <a:r>
                <a:rPr 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Arpan satyal(020-306)</a:t>
              </a:r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43860" y="-1168649"/>
            <a:ext cx="8664275" cy="7438830"/>
            <a:chOff x="3919416" y="-933245"/>
            <a:chExt cx="8664275" cy="7438830"/>
          </a:xfrm>
          <a:blipFill dpi="0" rotWithShape="1">
            <a:blip r:embed="rId2"/>
            <a:srcRect/>
            <a:tile tx="0" ty="0" sx="100000" sy="100000" flip="none" algn="tl"/>
          </a:blipFill>
        </p:grpSpPr>
        <p:sp>
          <p:nvSpPr>
            <p:cNvPr id="2" name="Rectangle 1"/>
            <p:cNvSpPr/>
            <p:nvPr/>
          </p:nvSpPr>
          <p:spPr>
            <a:xfrm rot="19185428">
              <a:off x="3919416" y="1872837"/>
              <a:ext cx="8664275" cy="2479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9166478">
              <a:off x="7391250" y="4025622"/>
              <a:ext cx="4772522" cy="2479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9189332">
              <a:off x="3994292" y="-933245"/>
              <a:ext cx="6885709" cy="2479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3" y="353480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contents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20" y="2011678"/>
            <a:ext cx="4855464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Tools and technologies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System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screenshots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Conclusion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79390" y="2011678"/>
            <a:ext cx="485546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Existing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Developed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Aim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Advantages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10" y="442344"/>
            <a:ext cx="10772775" cy="165819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0775" y="2112312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proposed system provides global weather coverage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this system the user can view weather for which they search for.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system can track local and National weather.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proposed system uses open weather API for searching the weather.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41" y="1667351"/>
            <a:ext cx="2675018" cy="292385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85441" y="5668594"/>
            <a:ext cx="2926080" cy="1397039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1">
                    <a:alpha val="25000"/>
                  </a:schemeClr>
                </a:solidFill>
              </a:rPr>
              <a:t>1</a:t>
            </a:r>
            <a:endParaRPr lang="en-US" sz="6000" b="1" dirty="0">
              <a:solidFill>
                <a:schemeClr val="tx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5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52" y="0"/>
            <a:ext cx="10772775" cy="1658198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Existing system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02" y="1880010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Limited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Limited location </a:t>
            </a:r>
            <a:r>
              <a:rPr lang="en-US" b="1" dirty="0" smtClean="0">
                <a:solidFill>
                  <a:schemeClr val="tx1"/>
                </a:solidFill>
              </a:rPr>
              <a:t>support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Adds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18" y="2048369"/>
            <a:ext cx="2661012" cy="26610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646195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6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6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Developed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Advanced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Global location </a:t>
            </a:r>
            <a:r>
              <a:rPr lang="en-US" dirty="0" smtClean="0">
                <a:solidFill>
                  <a:schemeClr val="tx1"/>
                </a:solidFill>
              </a:rPr>
              <a:t>support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Add </a:t>
            </a:r>
            <a:r>
              <a:rPr lang="en-US" dirty="0" smtClean="0">
                <a:solidFill>
                  <a:schemeClr val="tx1"/>
                </a:solidFill>
              </a:rPr>
              <a:t>free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99" y="2097438"/>
            <a:ext cx="3703455" cy="24644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722966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13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72" y="249705"/>
            <a:ext cx="10772775" cy="16581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043" y="2053243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Long –term planning assistance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Travel and commute </a:t>
            </a:r>
            <a:r>
              <a:rPr lang="en-US" dirty="0" smtClean="0"/>
              <a:t>planning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Agricultural </a:t>
            </a:r>
            <a:r>
              <a:rPr lang="en-US" dirty="0" smtClean="0"/>
              <a:t>planning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Recreational and event planning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33" y="2053243"/>
            <a:ext cx="3859590" cy="23157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2883" y="5613176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3917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7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7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172892"/>
            <a:ext cx="10772775" cy="165819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Provide accurate information to reduce weather related losses.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Offer location based </a:t>
            </a:r>
            <a:r>
              <a:rPr lang="en-US" dirty="0" smtClean="0">
                <a:solidFill>
                  <a:schemeClr val="tx1"/>
                </a:solidFill>
              </a:rPr>
              <a:t>forecast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Forecast future weather condition.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User friendly interface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88" y="1678209"/>
            <a:ext cx="3037613" cy="30376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709112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458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7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130" y="223762"/>
            <a:ext cx="10772775" cy="165819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Advantages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Instant </a:t>
            </a:r>
            <a:r>
              <a:rPr lang="en-US" dirty="0" smtClean="0">
                <a:solidFill>
                  <a:schemeClr val="tx1"/>
                </a:solidFill>
              </a:rPr>
              <a:t>access </a:t>
            </a:r>
            <a:r>
              <a:rPr lang="en-US" dirty="0">
                <a:solidFill>
                  <a:schemeClr val="tx1"/>
                </a:solidFill>
              </a:rPr>
              <a:t>to c</a:t>
            </a:r>
            <a:r>
              <a:rPr lang="en-US" dirty="0" smtClean="0">
                <a:solidFill>
                  <a:schemeClr val="tx1"/>
                </a:solidFill>
              </a:rPr>
              <a:t>urrent weather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Universal a</a:t>
            </a:r>
            <a:r>
              <a:rPr lang="en-US" dirty="0" smtClean="0">
                <a:solidFill>
                  <a:schemeClr val="tx1"/>
                </a:solidFill>
              </a:rPr>
              <a:t>ccessibility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1"/>
                </a:solidFill>
              </a:rPr>
              <a:t>Enhanced decision making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54" y="1357660"/>
            <a:ext cx="3182403" cy="31824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920" y="5673961"/>
            <a:ext cx="2926080" cy="1397039"/>
          </a:xfrm>
        </p:spPr>
        <p:txBody>
          <a:bodyPr/>
          <a:lstStyle/>
          <a:p>
            <a:r>
              <a:rPr lang="en-US" sz="6000" b="1" dirty="0">
                <a:solidFill>
                  <a:schemeClr val="tx1">
                    <a:alpha val="2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631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1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1239</TotalTime>
  <Words>254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Wingdings</vt:lpstr>
      <vt:lpstr>Metropolitan</vt:lpstr>
      <vt:lpstr>PowerPoint Presentation</vt:lpstr>
      <vt:lpstr>PowerPoint Presentation</vt:lpstr>
      <vt:lpstr>contents</vt:lpstr>
      <vt:lpstr>Introduction</vt:lpstr>
      <vt:lpstr>Existing system</vt:lpstr>
      <vt:lpstr>Developed system</vt:lpstr>
      <vt:lpstr>Aim</vt:lpstr>
      <vt:lpstr>Objective</vt:lpstr>
      <vt:lpstr>Advantages</vt:lpstr>
      <vt:lpstr>PowerPoint Presentation</vt:lpstr>
      <vt:lpstr>Tools and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</dc:creator>
  <cp:lastModifiedBy>care</cp:lastModifiedBy>
  <cp:revision>86</cp:revision>
  <dcterms:created xsi:type="dcterms:W3CDTF">2024-01-07T15:14:55Z</dcterms:created>
  <dcterms:modified xsi:type="dcterms:W3CDTF">2024-07-16T02:07:53Z</dcterms:modified>
</cp:coreProperties>
</file>